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553"/>
  </p:normalViewPr>
  <p:slideViewPr>
    <p:cSldViewPr snapToGrid="0">
      <p:cViewPr varScale="1">
        <p:scale>
          <a:sx n="104" d="100"/>
          <a:sy n="104" d="100"/>
        </p:scale>
        <p:origin x="4152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October 17-21,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846751754"/>
              </p:ext>
            </p:extLst>
          </p:nvPr>
        </p:nvGraphicFramePr>
        <p:xfrm>
          <a:off x="261255" y="4498167"/>
          <a:ext cx="3458675" cy="13916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endParaRPr lang="en-US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765000999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Make 8 &amp; 9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20796"/>
              </p:ext>
            </p:extLst>
          </p:nvPr>
        </p:nvGraphicFramePr>
        <p:xfrm>
          <a:off x="261256" y="1305296"/>
          <a:ext cx="3386918" cy="300070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446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128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24: Wear pink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25: Wear </a:t>
                      </a:r>
                      <a:r>
                        <a:rPr lang="en-US" b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tye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dye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26: Wear wacky clothes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27: Wear a team jersey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28: Career Day!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128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128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787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926" y="3264133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26416" y="3007876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1: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667235067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Short and long </a:t>
                      </a:r>
                      <a:r>
                        <a:rPr lang="en" sz="1400" b="0" u="none" strike="noStrike" cap="none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Ii</a:t>
                      </a:r>
                      <a:endParaRPr lang="en" sz="1400" b="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214859616"/>
              </p:ext>
            </p:extLst>
          </p:nvPr>
        </p:nvGraphicFramePr>
        <p:xfrm>
          <a:off x="224238" y="3438149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an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has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little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475782140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earn, safe, together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2724391361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Informational Texts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Concepts of a word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371046367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Blend syllables, identify initial and final sounds, blend onset and rimes 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4209686988"/>
              </p:ext>
            </p:extLst>
          </p:nvPr>
        </p:nvGraphicFramePr>
        <p:xfrm>
          <a:off x="2564074" y="6909810"/>
          <a:ext cx="4979724" cy="242080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365</Words>
  <Application>Microsoft Macintosh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Comfortaa,Sans-Serif</vt:lpstr>
      <vt:lpstr>System Font Regular</vt:lpstr>
      <vt:lpstr>Arial</vt:lpstr>
      <vt:lpstr>KG Miss Kindergarten</vt:lpstr>
      <vt:lpstr>KG Shake it Off Popped</vt:lpstr>
      <vt:lpstr>Comfortaa</vt:lpstr>
      <vt:lpstr>Simple Light</vt:lpstr>
      <vt:lpstr>We are WILD about Learning!</vt:lpstr>
      <vt:lpstr>Module 3,  Week 1: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162</cp:revision>
  <cp:lastPrinted>2022-09-16T19:06:53Z</cp:lastPrinted>
  <dcterms:modified xsi:type="dcterms:W3CDTF">2022-10-17T11:52:54Z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